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64" r:id="rId5"/>
    <p:sldId id="260" r:id="rId6"/>
    <p:sldId id="261" r:id="rId7"/>
    <p:sldId id="262" r:id="rId8"/>
    <p:sldId id="263" r:id="rId9"/>
    <p:sldId id="259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18" d="100"/>
          <a:sy n="118" d="100"/>
        </p:scale>
        <p:origin x="-49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8F3E25-88E2-0540-85F0-2D3FA8E3F687}" type="doc">
      <dgm:prSet loTypeId="urn:microsoft.com/office/officeart/2005/8/layout/process1" loCatId="" qsTypeId="urn:microsoft.com/office/officeart/2005/8/quickstyle/simple4" qsCatId="simple" csTypeId="urn:microsoft.com/office/officeart/2005/8/colors/accent1_2" csCatId="accent1" phldr="1"/>
      <dgm:spPr/>
    </dgm:pt>
    <dgm:pt modelId="{1C807DF9-7332-2244-8768-F2A4B132B0EC}">
      <dgm:prSet phldrT="[Text]"/>
      <dgm:spPr/>
      <dgm:t>
        <a:bodyPr/>
        <a:lstStyle/>
        <a:p>
          <a:r>
            <a:rPr lang="en-US" dirty="0" smtClean="0"/>
            <a:t>Nebula	</a:t>
          </a:r>
          <a:endParaRPr lang="en-US" dirty="0"/>
        </a:p>
      </dgm:t>
    </dgm:pt>
    <dgm:pt modelId="{7266CA07-E687-BD41-A585-68830D956F6C}" type="parTrans" cxnId="{0C8C09B8-01AA-2248-A3E2-A036FAA51680}">
      <dgm:prSet/>
      <dgm:spPr/>
      <dgm:t>
        <a:bodyPr/>
        <a:lstStyle/>
        <a:p>
          <a:endParaRPr lang="en-US"/>
        </a:p>
      </dgm:t>
    </dgm:pt>
    <dgm:pt modelId="{BD8C4643-F33C-7746-B994-B43B6875ED23}" type="sibTrans" cxnId="{0C8C09B8-01AA-2248-A3E2-A036FAA51680}">
      <dgm:prSet/>
      <dgm:spPr/>
      <dgm:t>
        <a:bodyPr/>
        <a:lstStyle/>
        <a:p>
          <a:endParaRPr lang="en-US"/>
        </a:p>
      </dgm:t>
    </dgm:pt>
    <dgm:pt modelId="{26C22B82-A03E-3C40-821E-89C1D570FF1B}">
      <dgm:prSet phldrT="[Text]"/>
      <dgm:spPr/>
      <dgm:t>
        <a:bodyPr/>
        <a:lstStyle/>
        <a:p>
          <a:r>
            <a:rPr lang="en-US" dirty="0" smtClean="0"/>
            <a:t>Star</a:t>
          </a:r>
          <a:endParaRPr lang="en-US" dirty="0"/>
        </a:p>
      </dgm:t>
    </dgm:pt>
    <dgm:pt modelId="{0E621D40-E78A-0749-ADA7-AF0EEA2D4E4F}" type="parTrans" cxnId="{2592CCAD-8471-E848-87F5-916B46B7CA31}">
      <dgm:prSet/>
      <dgm:spPr/>
      <dgm:t>
        <a:bodyPr/>
        <a:lstStyle/>
        <a:p>
          <a:endParaRPr lang="en-US"/>
        </a:p>
      </dgm:t>
    </dgm:pt>
    <dgm:pt modelId="{2F596CA3-07EF-9F41-BF40-4D3DBA476B04}" type="sibTrans" cxnId="{2592CCAD-8471-E848-87F5-916B46B7CA31}">
      <dgm:prSet/>
      <dgm:spPr/>
      <dgm:t>
        <a:bodyPr/>
        <a:lstStyle/>
        <a:p>
          <a:endParaRPr lang="en-US"/>
        </a:p>
      </dgm:t>
    </dgm:pt>
    <dgm:pt modelId="{46BA1A92-48E1-DD4A-AD0F-3D6B3293A962}">
      <dgm:prSet phldrT="[Text]"/>
      <dgm:spPr/>
      <dgm:t>
        <a:bodyPr/>
        <a:lstStyle/>
        <a:p>
          <a:r>
            <a:rPr lang="en-US" dirty="0" smtClean="0"/>
            <a:t>Red Giant</a:t>
          </a:r>
          <a:endParaRPr lang="en-US" dirty="0"/>
        </a:p>
      </dgm:t>
    </dgm:pt>
    <dgm:pt modelId="{3A0CFCC9-D960-844D-B71D-418823CF2885}" type="parTrans" cxnId="{696D2BD4-8706-2743-9E1D-4C6FC39555A1}">
      <dgm:prSet/>
      <dgm:spPr/>
      <dgm:t>
        <a:bodyPr/>
        <a:lstStyle/>
        <a:p>
          <a:endParaRPr lang="en-US"/>
        </a:p>
      </dgm:t>
    </dgm:pt>
    <dgm:pt modelId="{7B8AD8C7-D374-1B41-A1B6-38E342AC9088}" type="sibTrans" cxnId="{696D2BD4-8706-2743-9E1D-4C6FC39555A1}">
      <dgm:prSet/>
      <dgm:spPr/>
      <dgm:t>
        <a:bodyPr/>
        <a:lstStyle/>
        <a:p>
          <a:endParaRPr lang="en-US"/>
        </a:p>
      </dgm:t>
    </dgm:pt>
    <dgm:pt modelId="{731CFE4B-8224-734F-9E89-624B533AB388}">
      <dgm:prSet phldrT="[Text]"/>
      <dgm:spPr/>
      <dgm:t>
        <a:bodyPr/>
        <a:lstStyle/>
        <a:p>
          <a:r>
            <a:rPr lang="en-US" dirty="0" smtClean="0"/>
            <a:t>Red dwarf</a:t>
          </a:r>
          <a:endParaRPr lang="en-US" dirty="0"/>
        </a:p>
      </dgm:t>
    </dgm:pt>
    <dgm:pt modelId="{56772FCA-0EF3-3C48-86A8-7D49724D7779}" type="parTrans" cxnId="{67C68DB9-FCB6-A441-B9F7-3A5F13F5F8AB}">
      <dgm:prSet/>
      <dgm:spPr/>
      <dgm:t>
        <a:bodyPr/>
        <a:lstStyle/>
        <a:p>
          <a:endParaRPr lang="en-US"/>
        </a:p>
      </dgm:t>
    </dgm:pt>
    <dgm:pt modelId="{5A7A1D6E-761A-4A4D-9D3F-537D72F7E4B8}" type="sibTrans" cxnId="{67C68DB9-FCB6-A441-B9F7-3A5F13F5F8AB}">
      <dgm:prSet/>
      <dgm:spPr/>
      <dgm:t>
        <a:bodyPr/>
        <a:lstStyle/>
        <a:p>
          <a:endParaRPr lang="en-US"/>
        </a:p>
      </dgm:t>
    </dgm:pt>
    <dgm:pt modelId="{BD929B0B-4A95-8144-95AB-1FE1F1FA9B24}">
      <dgm:prSet phldrT="[Text]"/>
      <dgm:spPr/>
      <dgm:t>
        <a:bodyPr/>
        <a:lstStyle/>
        <a:p>
          <a:r>
            <a:rPr lang="en-US" dirty="0" smtClean="0"/>
            <a:t>White dwarf</a:t>
          </a:r>
          <a:endParaRPr lang="en-US" dirty="0"/>
        </a:p>
      </dgm:t>
    </dgm:pt>
    <dgm:pt modelId="{B0315312-9682-0E42-A6CB-C9A1BF40C290}" type="parTrans" cxnId="{00AD4504-E7F6-A149-BF31-522E10FB526C}">
      <dgm:prSet/>
      <dgm:spPr/>
      <dgm:t>
        <a:bodyPr/>
        <a:lstStyle/>
        <a:p>
          <a:endParaRPr lang="en-US"/>
        </a:p>
      </dgm:t>
    </dgm:pt>
    <dgm:pt modelId="{B4D677B3-C089-D243-AFBB-35EB9A8F63FD}" type="sibTrans" cxnId="{00AD4504-E7F6-A149-BF31-522E10FB526C}">
      <dgm:prSet/>
      <dgm:spPr/>
      <dgm:t>
        <a:bodyPr/>
        <a:lstStyle/>
        <a:p>
          <a:endParaRPr lang="en-US"/>
        </a:p>
      </dgm:t>
    </dgm:pt>
    <dgm:pt modelId="{536E4A4D-965C-1E4A-89FB-13296906475A}">
      <dgm:prSet phldrT="[Text]"/>
      <dgm:spPr/>
      <dgm:t>
        <a:bodyPr/>
        <a:lstStyle/>
        <a:p>
          <a:r>
            <a:rPr lang="en-US" dirty="0" smtClean="0"/>
            <a:t>Supernova</a:t>
          </a:r>
          <a:endParaRPr lang="en-US" dirty="0"/>
        </a:p>
      </dgm:t>
    </dgm:pt>
    <dgm:pt modelId="{F3AC23C6-1563-314F-811A-424707A5B655}" type="parTrans" cxnId="{125E29E5-4E40-064B-8429-6F8A1A9E33E3}">
      <dgm:prSet/>
      <dgm:spPr/>
      <dgm:t>
        <a:bodyPr/>
        <a:lstStyle/>
        <a:p>
          <a:endParaRPr lang="en-US"/>
        </a:p>
      </dgm:t>
    </dgm:pt>
    <dgm:pt modelId="{3D9EC3E9-24FF-6F4C-B2E0-C0E7C17FD663}" type="sibTrans" cxnId="{125E29E5-4E40-064B-8429-6F8A1A9E33E3}">
      <dgm:prSet/>
      <dgm:spPr/>
      <dgm:t>
        <a:bodyPr/>
        <a:lstStyle/>
        <a:p>
          <a:endParaRPr lang="en-US"/>
        </a:p>
      </dgm:t>
    </dgm:pt>
    <dgm:pt modelId="{CA11DD94-96E1-8343-91C2-361EB2928198}">
      <dgm:prSet phldrT="[Text]"/>
      <dgm:spPr/>
      <dgm:t>
        <a:bodyPr/>
        <a:lstStyle/>
        <a:p>
          <a:r>
            <a:rPr lang="en-US" dirty="0" smtClean="0"/>
            <a:t>Neutron Star</a:t>
          </a:r>
          <a:endParaRPr lang="en-US" dirty="0"/>
        </a:p>
      </dgm:t>
    </dgm:pt>
    <dgm:pt modelId="{2CCEC10A-298E-294C-B2F8-7B9C8EE78666}" type="parTrans" cxnId="{016D147D-47B0-1D4F-A617-4B65D7630D02}">
      <dgm:prSet/>
      <dgm:spPr/>
      <dgm:t>
        <a:bodyPr/>
        <a:lstStyle/>
        <a:p>
          <a:endParaRPr lang="en-US"/>
        </a:p>
      </dgm:t>
    </dgm:pt>
    <dgm:pt modelId="{AAEC2485-80EB-B74E-8961-C0CB225EACDB}" type="sibTrans" cxnId="{016D147D-47B0-1D4F-A617-4B65D7630D02}">
      <dgm:prSet/>
      <dgm:spPr/>
      <dgm:t>
        <a:bodyPr/>
        <a:lstStyle/>
        <a:p>
          <a:endParaRPr lang="en-US"/>
        </a:p>
      </dgm:t>
    </dgm:pt>
    <dgm:pt modelId="{853A25AE-906D-E547-80B8-58EDF0E33034}">
      <dgm:prSet phldrT="[Text]"/>
      <dgm:spPr/>
      <dgm:t>
        <a:bodyPr/>
        <a:lstStyle/>
        <a:p>
          <a:r>
            <a:rPr lang="en-US" dirty="0" smtClean="0"/>
            <a:t>Black Holes</a:t>
          </a:r>
          <a:endParaRPr lang="en-US" dirty="0"/>
        </a:p>
      </dgm:t>
    </dgm:pt>
    <dgm:pt modelId="{D42BEFF8-3BF6-794A-B7CC-D65AAD36F6FA}" type="parTrans" cxnId="{113DB678-5AE2-E543-A61E-CE58BD177C69}">
      <dgm:prSet/>
      <dgm:spPr/>
      <dgm:t>
        <a:bodyPr/>
        <a:lstStyle/>
        <a:p>
          <a:endParaRPr lang="en-US"/>
        </a:p>
      </dgm:t>
    </dgm:pt>
    <dgm:pt modelId="{F8879188-518A-3C4D-9F74-679E2A798E2F}" type="sibTrans" cxnId="{113DB678-5AE2-E543-A61E-CE58BD177C69}">
      <dgm:prSet/>
      <dgm:spPr/>
      <dgm:t>
        <a:bodyPr/>
        <a:lstStyle/>
        <a:p>
          <a:endParaRPr lang="en-US"/>
        </a:p>
      </dgm:t>
    </dgm:pt>
    <dgm:pt modelId="{B7439D83-A210-6940-8353-FE136BE74C05}" type="pres">
      <dgm:prSet presAssocID="{3A8F3E25-88E2-0540-85F0-2D3FA8E3F687}" presName="Name0" presStyleCnt="0">
        <dgm:presLayoutVars>
          <dgm:dir/>
          <dgm:resizeHandles val="exact"/>
        </dgm:presLayoutVars>
      </dgm:prSet>
      <dgm:spPr/>
    </dgm:pt>
    <dgm:pt modelId="{6263AA1B-26CF-E74B-88EF-0CCBD55A145B}" type="pres">
      <dgm:prSet presAssocID="{1C807DF9-7332-2244-8768-F2A4B132B0EC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CE5FB2-7DFC-1943-A693-2A7037AC9960}" type="pres">
      <dgm:prSet presAssocID="{BD8C4643-F33C-7746-B994-B43B6875ED23}" presName="sibTrans" presStyleLbl="sibTrans2D1" presStyleIdx="0" presStyleCnt="7"/>
      <dgm:spPr/>
    </dgm:pt>
    <dgm:pt modelId="{5FE89222-B715-9843-B722-10BA12521910}" type="pres">
      <dgm:prSet presAssocID="{BD8C4643-F33C-7746-B994-B43B6875ED23}" presName="connectorText" presStyleLbl="sibTrans2D1" presStyleIdx="0" presStyleCnt="7"/>
      <dgm:spPr/>
    </dgm:pt>
    <dgm:pt modelId="{C070CDDC-ABA9-A642-B3FF-6E68842E334D}" type="pres">
      <dgm:prSet presAssocID="{26C22B82-A03E-3C40-821E-89C1D570FF1B}" presName="node" presStyleLbl="node1" presStyleIdx="1" presStyleCnt="8">
        <dgm:presLayoutVars>
          <dgm:bulletEnabled val="1"/>
        </dgm:presLayoutVars>
      </dgm:prSet>
      <dgm:spPr/>
    </dgm:pt>
    <dgm:pt modelId="{A0394BAA-58A3-7249-953E-0F0D7CC3A6C0}" type="pres">
      <dgm:prSet presAssocID="{2F596CA3-07EF-9F41-BF40-4D3DBA476B04}" presName="sibTrans" presStyleLbl="sibTrans2D1" presStyleIdx="1" presStyleCnt="7"/>
      <dgm:spPr/>
    </dgm:pt>
    <dgm:pt modelId="{5536CD57-D440-3D42-AF08-7CBB279BAFA1}" type="pres">
      <dgm:prSet presAssocID="{2F596CA3-07EF-9F41-BF40-4D3DBA476B04}" presName="connectorText" presStyleLbl="sibTrans2D1" presStyleIdx="1" presStyleCnt="7"/>
      <dgm:spPr/>
    </dgm:pt>
    <dgm:pt modelId="{3C424D50-AE6B-FE4E-8425-C308016DA9EF}" type="pres">
      <dgm:prSet presAssocID="{46BA1A92-48E1-DD4A-AD0F-3D6B3293A962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0C095C-2396-D143-AE2C-73FC99B70834}" type="pres">
      <dgm:prSet presAssocID="{7B8AD8C7-D374-1B41-A1B6-38E342AC9088}" presName="sibTrans" presStyleLbl="sibTrans2D1" presStyleIdx="2" presStyleCnt="7"/>
      <dgm:spPr/>
    </dgm:pt>
    <dgm:pt modelId="{5CFE8E0A-4525-0A48-9FFF-B4FA766CDCD8}" type="pres">
      <dgm:prSet presAssocID="{7B8AD8C7-D374-1B41-A1B6-38E342AC9088}" presName="connectorText" presStyleLbl="sibTrans2D1" presStyleIdx="2" presStyleCnt="7"/>
      <dgm:spPr/>
    </dgm:pt>
    <dgm:pt modelId="{C466D258-6B87-544C-97F2-56CFFD6D89EF}" type="pres">
      <dgm:prSet presAssocID="{731CFE4B-8224-734F-9E89-624B533AB388}" presName="node" presStyleLbl="node1" presStyleIdx="3" presStyleCnt="8">
        <dgm:presLayoutVars>
          <dgm:bulletEnabled val="1"/>
        </dgm:presLayoutVars>
      </dgm:prSet>
      <dgm:spPr/>
    </dgm:pt>
    <dgm:pt modelId="{762D035A-15A9-6B40-AC82-F4FF6A442DAA}" type="pres">
      <dgm:prSet presAssocID="{5A7A1D6E-761A-4A4D-9D3F-537D72F7E4B8}" presName="sibTrans" presStyleLbl="sibTrans2D1" presStyleIdx="3" presStyleCnt="7"/>
      <dgm:spPr/>
    </dgm:pt>
    <dgm:pt modelId="{9B8FCD68-9918-D641-B49B-0BCC3EEC985C}" type="pres">
      <dgm:prSet presAssocID="{5A7A1D6E-761A-4A4D-9D3F-537D72F7E4B8}" presName="connectorText" presStyleLbl="sibTrans2D1" presStyleIdx="3" presStyleCnt="7"/>
      <dgm:spPr/>
    </dgm:pt>
    <dgm:pt modelId="{204C4600-3D55-DE48-9623-F56B19748098}" type="pres">
      <dgm:prSet presAssocID="{BD929B0B-4A95-8144-95AB-1FE1F1FA9B24}" presName="node" presStyleLbl="node1" presStyleIdx="4" presStyleCnt="8">
        <dgm:presLayoutVars>
          <dgm:bulletEnabled val="1"/>
        </dgm:presLayoutVars>
      </dgm:prSet>
      <dgm:spPr/>
    </dgm:pt>
    <dgm:pt modelId="{9445D111-A6F6-EC4F-9F84-26F3BC38E2EA}" type="pres">
      <dgm:prSet presAssocID="{B4D677B3-C089-D243-AFBB-35EB9A8F63FD}" presName="sibTrans" presStyleLbl="sibTrans2D1" presStyleIdx="4" presStyleCnt="7"/>
      <dgm:spPr/>
    </dgm:pt>
    <dgm:pt modelId="{0E738017-808F-EC48-B572-3ABDB2F502D6}" type="pres">
      <dgm:prSet presAssocID="{B4D677B3-C089-D243-AFBB-35EB9A8F63FD}" presName="connectorText" presStyleLbl="sibTrans2D1" presStyleIdx="4" presStyleCnt="7"/>
      <dgm:spPr/>
    </dgm:pt>
    <dgm:pt modelId="{6B66EE3A-A020-1D4C-A246-F457B03C59A6}" type="pres">
      <dgm:prSet presAssocID="{536E4A4D-965C-1E4A-89FB-13296906475A}" presName="node" presStyleLbl="node1" presStyleIdx="5" presStyleCnt="8">
        <dgm:presLayoutVars>
          <dgm:bulletEnabled val="1"/>
        </dgm:presLayoutVars>
      </dgm:prSet>
      <dgm:spPr/>
    </dgm:pt>
    <dgm:pt modelId="{0004B313-F2DE-4040-ADE5-C56A935AB5CC}" type="pres">
      <dgm:prSet presAssocID="{3D9EC3E9-24FF-6F4C-B2E0-C0E7C17FD663}" presName="sibTrans" presStyleLbl="sibTrans2D1" presStyleIdx="5" presStyleCnt="7"/>
      <dgm:spPr/>
    </dgm:pt>
    <dgm:pt modelId="{E881968A-77E3-EC45-A758-7098B7FC325F}" type="pres">
      <dgm:prSet presAssocID="{3D9EC3E9-24FF-6F4C-B2E0-C0E7C17FD663}" presName="connectorText" presStyleLbl="sibTrans2D1" presStyleIdx="5" presStyleCnt="7"/>
      <dgm:spPr/>
    </dgm:pt>
    <dgm:pt modelId="{F0E8048D-8CFF-2748-ABF4-454514806721}" type="pres">
      <dgm:prSet presAssocID="{CA11DD94-96E1-8343-91C2-361EB2928198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19A788-D1CC-8E45-85C6-47DAC41E4486}" type="pres">
      <dgm:prSet presAssocID="{AAEC2485-80EB-B74E-8961-C0CB225EACDB}" presName="sibTrans" presStyleLbl="sibTrans2D1" presStyleIdx="6" presStyleCnt="7"/>
      <dgm:spPr/>
    </dgm:pt>
    <dgm:pt modelId="{A2B27A77-2204-BF43-B5EF-A58D5C86EA89}" type="pres">
      <dgm:prSet presAssocID="{AAEC2485-80EB-B74E-8961-C0CB225EACDB}" presName="connectorText" presStyleLbl="sibTrans2D1" presStyleIdx="6" presStyleCnt="7"/>
      <dgm:spPr/>
    </dgm:pt>
    <dgm:pt modelId="{A80D6D8F-8E58-0341-8BA7-6D8170E14A76}" type="pres">
      <dgm:prSet presAssocID="{853A25AE-906D-E547-80B8-58EDF0E33034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B6A9748-EBDE-6F40-92C9-B4CAEFACFDFC}" type="presOf" srcId="{26C22B82-A03E-3C40-821E-89C1D570FF1B}" destId="{C070CDDC-ABA9-A642-B3FF-6E68842E334D}" srcOrd="0" destOrd="0" presId="urn:microsoft.com/office/officeart/2005/8/layout/process1"/>
    <dgm:cxn modelId="{AFA52C27-9743-B441-AA4E-D57E645FA0DB}" type="presOf" srcId="{2F596CA3-07EF-9F41-BF40-4D3DBA476B04}" destId="{A0394BAA-58A3-7249-953E-0F0D7CC3A6C0}" srcOrd="0" destOrd="0" presId="urn:microsoft.com/office/officeart/2005/8/layout/process1"/>
    <dgm:cxn modelId="{8934AF91-BFC1-EB4C-9E0B-1010BD0E12D9}" type="presOf" srcId="{5A7A1D6E-761A-4A4D-9D3F-537D72F7E4B8}" destId="{762D035A-15A9-6B40-AC82-F4FF6A442DAA}" srcOrd="0" destOrd="0" presId="urn:microsoft.com/office/officeart/2005/8/layout/process1"/>
    <dgm:cxn modelId="{00AD4504-E7F6-A149-BF31-522E10FB526C}" srcId="{3A8F3E25-88E2-0540-85F0-2D3FA8E3F687}" destId="{BD929B0B-4A95-8144-95AB-1FE1F1FA9B24}" srcOrd="4" destOrd="0" parTransId="{B0315312-9682-0E42-A6CB-C9A1BF40C290}" sibTransId="{B4D677B3-C089-D243-AFBB-35EB9A8F63FD}"/>
    <dgm:cxn modelId="{95EC7D7E-5311-CA45-ADB9-A0BF2C31F65A}" type="presOf" srcId="{AAEC2485-80EB-B74E-8961-C0CB225EACDB}" destId="{1C19A788-D1CC-8E45-85C6-47DAC41E4486}" srcOrd="0" destOrd="0" presId="urn:microsoft.com/office/officeart/2005/8/layout/process1"/>
    <dgm:cxn modelId="{F7DB1947-95E9-C448-A28F-E9D254DD6F57}" type="presOf" srcId="{2F596CA3-07EF-9F41-BF40-4D3DBA476B04}" destId="{5536CD57-D440-3D42-AF08-7CBB279BAFA1}" srcOrd="1" destOrd="0" presId="urn:microsoft.com/office/officeart/2005/8/layout/process1"/>
    <dgm:cxn modelId="{1D024197-DA5E-C542-8BDE-4C4D77DBFEC6}" type="presOf" srcId="{1C807DF9-7332-2244-8768-F2A4B132B0EC}" destId="{6263AA1B-26CF-E74B-88EF-0CCBD55A145B}" srcOrd="0" destOrd="0" presId="urn:microsoft.com/office/officeart/2005/8/layout/process1"/>
    <dgm:cxn modelId="{AB67A325-3241-4945-B468-B2A3869831E9}" type="presOf" srcId="{731CFE4B-8224-734F-9E89-624B533AB388}" destId="{C466D258-6B87-544C-97F2-56CFFD6D89EF}" srcOrd="0" destOrd="0" presId="urn:microsoft.com/office/officeart/2005/8/layout/process1"/>
    <dgm:cxn modelId="{016D147D-47B0-1D4F-A617-4B65D7630D02}" srcId="{3A8F3E25-88E2-0540-85F0-2D3FA8E3F687}" destId="{CA11DD94-96E1-8343-91C2-361EB2928198}" srcOrd="6" destOrd="0" parTransId="{2CCEC10A-298E-294C-B2F8-7B9C8EE78666}" sibTransId="{AAEC2485-80EB-B74E-8961-C0CB225EACDB}"/>
    <dgm:cxn modelId="{31035B4A-DB79-F343-A436-964D2E207B4E}" type="presOf" srcId="{CA11DD94-96E1-8343-91C2-361EB2928198}" destId="{F0E8048D-8CFF-2748-ABF4-454514806721}" srcOrd="0" destOrd="0" presId="urn:microsoft.com/office/officeart/2005/8/layout/process1"/>
    <dgm:cxn modelId="{E7F7B49A-0F77-484C-937A-BDD024DA4AA3}" type="presOf" srcId="{B4D677B3-C089-D243-AFBB-35EB9A8F63FD}" destId="{0E738017-808F-EC48-B572-3ABDB2F502D6}" srcOrd="1" destOrd="0" presId="urn:microsoft.com/office/officeart/2005/8/layout/process1"/>
    <dgm:cxn modelId="{45EBFC1D-3E91-4A4F-AB62-00E1309EC6D3}" type="presOf" srcId="{536E4A4D-965C-1E4A-89FB-13296906475A}" destId="{6B66EE3A-A020-1D4C-A246-F457B03C59A6}" srcOrd="0" destOrd="0" presId="urn:microsoft.com/office/officeart/2005/8/layout/process1"/>
    <dgm:cxn modelId="{2592CCAD-8471-E848-87F5-916B46B7CA31}" srcId="{3A8F3E25-88E2-0540-85F0-2D3FA8E3F687}" destId="{26C22B82-A03E-3C40-821E-89C1D570FF1B}" srcOrd="1" destOrd="0" parTransId="{0E621D40-E78A-0749-ADA7-AF0EEA2D4E4F}" sibTransId="{2F596CA3-07EF-9F41-BF40-4D3DBA476B04}"/>
    <dgm:cxn modelId="{113DB678-5AE2-E543-A61E-CE58BD177C69}" srcId="{3A8F3E25-88E2-0540-85F0-2D3FA8E3F687}" destId="{853A25AE-906D-E547-80B8-58EDF0E33034}" srcOrd="7" destOrd="0" parTransId="{D42BEFF8-3BF6-794A-B7CC-D65AAD36F6FA}" sibTransId="{F8879188-518A-3C4D-9F74-679E2A798E2F}"/>
    <dgm:cxn modelId="{696D2BD4-8706-2743-9E1D-4C6FC39555A1}" srcId="{3A8F3E25-88E2-0540-85F0-2D3FA8E3F687}" destId="{46BA1A92-48E1-DD4A-AD0F-3D6B3293A962}" srcOrd="2" destOrd="0" parTransId="{3A0CFCC9-D960-844D-B71D-418823CF2885}" sibTransId="{7B8AD8C7-D374-1B41-A1B6-38E342AC9088}"/>
    <dgm:cxn modelId="{273F62FC-21BA-7A4B-BDBC-49339C609DA5}" type="presOf" srcId="{BD8C4643-F33C-7746-B994-B43B6875ED23}" destId="{92CE5FB2-7DFC-1943-A693-2A7037AC9960}" srcOrd="0" destOrd="0" presId="urn:microsoft.com/office/officeart/2005/8/layout/process1"/>
    <dgm:cxn modelId="{62F9423F-E0A1-FF4A-8911-21069D7926CD}" type="presOf" srcId="{BD929B0B-4A95-8144-95AB-1FE1F1FA9B24}" destId="{204C4600-3D55-DE48-9623-F56B19748098}" srcOrd="0" destOrd="0" presId="urn:microsoft.com/office/officeart/2005/8/layout/process1"/>
    <dgm:cxn modelId="{344DF942-A190-E34E-AD45-EAA3E6A358EC}" type="presOf" srcId="{7B8AD8C7-D374-1B41-A1B6-38E342AC9088}" destId="{EB0C095C-2396-D143-AE2C-73FC99B70834}" srcOrd="0" destOrd="0" presId="urn:microsoft.com/office/officeart/2005/8/layout/process1"/>
    <dgm:cxn modelId="{67C68DB9-FCB6-A441-B9F7-3A5F13F5F8AB}" srcId="{3A8F3E25-88E2-0540-85F0-2D3FA8E3F687}" destId="{731CFE4B-8224-734F-9E89-624B533AB388}" srcOrd="3" destOrd="0" parTransId="{56772FCA-0EF3-3C48-86A8-7D49724D7779}" sibTransId="{5A7A1D6E-761A-4A4D-9D3F-537D72F7E4B8}"/>
    <dgm:cxn modelId="{21279385-ECAA-C640-BA19-06E9A487BC57}" type="presOf" srcId="{5A7A1D6E-761A-4A4D-9D3F-537D72F7E4B8}" destId="{9B8FCD68-9918-D641-B49B-0BCC3EEC985C}" srcOrd="1" destOrd="0" presId="urn:microsoft.com/office/officeart/2005/8/layout/process1"/>
    <dgm:cxn modelId="{A3413FF5-3821-4A4C-9C9B-582EAEDB8E09}" type="presOf" srcId="{3D9EC3E9-24FF-6F4C-B2E0-C0E7C17FD663}" destId="{0004B313-F2DE-4040-ADE5-C56A935AB5CC}" srcOrd="0" destOrd="0" presId="urn:microsoft.com/office/officeart/2005/8/layout/process1"/>
    <dgm:cxn modelId="{31E34208-8D0C-8040-8C0B-3F6EC1659BFE}" type="presOf" srcId="{46BA1A92-48E1-DD4A-AD0F-3D6B3293A962}" destId="{3C424D50-AE6B-FE4E-8425-C308016DA9EF}" srcOrd="0" destOrd="0" presId="urn:microsoft.com/office/officeart/2005/8/layout/process1"/>
    <dgm:cxn modelId="{46E07A0D-C186-B04F-9A5D-E12812519A33}" type="presOf" srcId="{B4D677B3-C089-D243-AFBB-35EB9A8F63FD}" destId="{9445D111-A6F6-EC4F-9F84-26F3BC38E2EA}" srcOrd="0" destOrd="0" presId="urn:microsoft.com/office/officeart/2005/8/layout/process1"/>
    <dgm:cxn modelId="{125E29E5-4E40-064B-8429-6F8A1A9E33E3}" srcId="{3A8F3E25-88E2-0540-85F0-2D3FA8E3F687}" destId="{536E4A4D-965C-1E4A-89FB-13296906475A}" srcOrd="5" destOrd="0" parTransId="{F3AC23C6-1563-314F-811A-424707A5B655}" sibTransId="{3D9EC3E9-24FF-6F4C-B2E0-C0E7C17FD663}"/>
    <dgm:cxn modelId="{5A8C0B75-AA72-B441-B99D-C049D0032527}" type="presOf" srcId="{853A25AE-906D-E547-80B8-58EDF0E33034}" destId="{A80D6D8F-8E58-0341-8BA7-6D8170E14A76}" srcOrd="0" destOrd="0" presId="urn:microsoft.com/office/officeart/2005/8/layout/process1"/>
    <dgm:cxn modelId="{0C8C09B8-01AA-2248-A3E2-A036FAA51680}" srcId="{3A8F3E25-88E2-0540-85F0-2D3FA8E3F687}" destId="{1C807DF9-7332-2244-8768-F2A4B132B0EC}" srcOrd="0" destOrd="0" parTransId="{7266CA07-E687-BD41-A585-68830D956F6C}" sibTransId="{BD8C4643-F33C-7746-B994-B43B6875ED23}"/>
    <dgm:cxn modelId="{8C9C9998-9649-AC46-B32C-ED4D5C296BDC}" type="presOf" srcId="{3A8F3E25-88E2-0540-85F0-2D3FA8E3F687}" destId="{B7439D83-A210-6940-8353-FE136BE74C05}" srcOrd="0" destOrd="0" presId="urn:microsoft.com/office/officeart/2005/8/layout/process1"/>
    <dgm:cxn modelId="{6938C36D-BE34-664F-B487-DBA15A64B7DF}" type="presOf" srcId="{BD8C4643-F33C-7746-B994-B43B6875ED23}" destId="{5FE89222-B715-9843-B722-10BA12521910}" srcOrd="1" destOrd="0" presId="urn:microsoft.com/office/officeart/2005/8/layout/process1"/>
    <dgm:cxn modelId="{6FCA5439-D6E3-8544-A9BC-9C0450AFF1AD}" type="presOf" srcId="{AAEC2485-80EB-B74E-8961-C0CB225EACDB}" destId="{A2B27A77-2204-BF43-B5EF-A58D5C86EA89}" srcOrd="1" destOrd="0" presId="urn:microsoft.com/office/officeart/2005/8/layout/process1"/>
    <dgm:cxn modelId="{6685DF41-4690-3B4C-8664-39569A5848E4}" type="presOf" srcId="{3D9EC3E9-24FF-6F4C-B2E0-C0E7C17FD663}" destId="{E881968A-77E3-EC45-A758-7098B7FC325F}" srcOrd="1" destOrd="0" presId="urn:microsoft.com/office/officeart/2005/8/layout/process1"/>
    <dgm:cxn modelId="{4793189D-A8A6-5B44-9C87-3A67A4A07E1C}" type="presOf" srcId="{7B8AD8C7-D374-1B41-A1B6-38E342AC9088}" destId="{5CFE8E0A-4525-0A48-9FFF-B4FA766CDCD8}" srcOrd="1" destOrd="0" presId="urn:microsoft.com/office/officeart/2005/8/layout/process1"/>
    <dgm:cxn modelId="{565EE6F5-EEED-8844-B6D7-583CC101AE0B}" type="presParOf" srcId="{B7439D83-A210-6940-8353-FE136BE74C05}" destId="{6263AA1B-26CF-E74B-88EF-0CCBD55A145B}" srcOrd="0" destOrd="0" presId="urn:microsoft.com/office/officeart/2005/8/layout/process1"/>
    <dgm:cxn modelId="{148EBAD0-BF8C-0A49-9CFF-67B9E4D418F0}" type="presParOf" srcId="{B7439D83-A210-6940-8353-FE136BE74C05}" destId="{92CE5FB2-7DFC-1943-A693-2A7037AC9960}" srcOrd="1" destOrd="0" presId="urn:microsoft.com/office/officeart/2005/8/layout/process1"/>
    <dgm:cxn modelId="{D1EAEFA9-96A5-7843-A9BF-1CF5986F87C0}" type="presParOf" srcId="{92CE5FB2-7DFC-1943-A693-2A7037AC9960}" destId="{5FE89222-B715-9843-B722-10BA12521910}" srcOrd="0" destOrd="0" presId="urn:microsoft.com/office/officeart/2005/8/layout/process1"/>
    <dgm:cxn modelId="{9A549260-1048-9D4C-97D7-8FBEE018BA2D}" type="presParOf" srcId="{B7439D83-A210-6940-8353-FE136BE74C05}" destId="{C070CDDC-ABA9-A642-B3FF-6E68842E334D}" srcOrd="2" destOrd="0" presId="urn:microsoft.com/office/officeart/2005/8/layout/process1"/>
    <dgm:cxn modelId="{EF6597A9-15DA-C041-8FEF-0CE4E3092EF9}" type="presParOf" srcId="{B7439D83-A210-6940-8353-FE136BE74C05}" destId="{A0394BAA-58A3-7249-953E-0F0D7CC3A6C0}" srcOrd="3" destOrd="0" presId="urn:microsoft.com/office/officeart/2005/8/layout/process1"/>
    <dgm:cxn modelId="{DE6FAF1D-20FF-0645-A29D-265F1EA48731}" type="presParOf" srcId="{A0394BAA-58A3-7249-953E-0F0D7CC3A6C0}" destId="{5536CD57-D440-3D42-AF08-7CBB279BAFA1}" srcOrd="0" destOrd="0" presId="urn:microsoft.com/office/officeart/2005/8/layout/process1"/>
    <dgm:cxn modelId="{81D3B939-0052-9E4F-B9FB-F4D2AE1FB3E9}" type="presParOf" srcId="{B7439D83-A210-6940-8353-FE136BE74C05}" destId="{3C424D50-AE6B-FE4E-8425-C308016DA9EF}" srcOrd="4" destOrd="0" presId="urn:microsoft.com/office/officeart/2005/8/layout/process1"/>
    <dgm:cxn modelId="{41B15BA7-EF85-634E-B635-ED7BAAB31D25}" type="presParOf" srcId="{B7439D83-A210-6940-8353-FE136BE74C05}" destId="{EB0C095C-2396-D143-AE2C-73FC99B70834}" srcOrd="5" destOrd="0" presId="urn:microsoft.com/office/officeart/2005/8/layout/process1"/>
    <dgm:cxn modelId="{A33CCCDE-7812-0542-9F47-313AF3BB8EBE}" type="presParOf" srcId="{EB0C095C-2396-D143-AE2C-73FC99B70834}" destId="{5CFE8E0A-4525-0A48-9FFF-B4FA766CDCD8}" srcOrd="0" destOrd="0" presId="urn:microsoft.com/office/officeart/2005/8/layout/process1"/>
    <dgm:cxn modelId="{95B21393-17CC-DC42-8617-1651268865ED}" type="presParOf" srcId="{B7439D83-A210-6940-8353-FE136BE74C05}" destId="{C466D258-6B87-544C-97F2-56CFFD6D89EF}" srcOrd="6" destOrd="0" presId="urn:microsoft.com/office/officeart/2005/8/layout/process1"/>
    <dgm:cxn modelId="{40B1CE7B-D665-7E4F-96D5-096E18196E68}" type="presParOf" srcId="{B7439D83-A210-6940-8353-FE136BE74C05}" destId="{762D035A-15A9-6B40-AC82-F4FF6A442DAA}" srcOrd="7" destOrd="0" presId="urn:microsoft.com/office/officeart/2005/8/layout/process1"/>
    <dgm:cxn modelId="{FDFF0E5D-63DB-5944-95D7-BC993FEA7AED}" type="presParOf" srcId="{762D035A-15A9-6B40-AC82-F4FF6A442DAA}" destId="{9B8FCD68-9918-D641-B49B-0BCC3EEC985C}" srcOrd="0" destOrd="0" presId="urn:microsoft.com/office/officeart/2005/8/layout/process1"/>
    <dgm:cxn modelId="{6C75F17C-DD9E-E64E-AF4C-BFAA0E182028}" type="presParOf" srcId="{B7439D83-A210-6940-8353-FE136BE74C05}" destId="{204C4600-3D55-DE48-9623-F56B19748098}" srcOrd="8" destOrd="0" presId="urn:microsoft.com/office/officeart/2005/8/layout/process1"/>
    <dgm:cxn modelId="{C8F11AB7-53B0-0B4A-A032-DF15E1C5D67B}" type="presParOf" srcId="{B7439D83-A210-6940-8353-FE136BE74C05}" destId="{9445D111-A6F6-EC4F-9F84-26F3BC38E2EA}" srcOrd="9" destOrd="0" presId="urn:microsoft.com/office/officeart/2005/8/layout/process1"/>
    <dgm:cxn modelId="{065A7268-BF7D-8B42-B7E8-8604BA3A3F12}" type="presParOf" srcId="{9445D111-A6F6-EC4F-9F84-26F3BC38E2EA}" destId="{0E738017-808F-EC48-B572-3ABDB2F502D6}" srcOrd="0" destOrd="0" presId="urn:microsoft.com/office/officeart/2005/8/layout/process1"/>
    <dgm:cxn modelId="{4A23FCBA-E946-C24C-9A81-D088AA27C86A}" type="presParOf" srcId="{B7439D83-A210-6940-8353-FE136BE74C05}" destId="{6B66EE3A-A020-1D4C-A246-F457B03C59A6}" srcOrd="10" destOrd="0" presId="urn:microsoft.com/office/officeart/2005/8/layout/process1"/>
    <dgm:cxn modelId="{79C09450-2330-3B46-AEA1-074219D20FB2}" type="presParOf" srcId="{B7439D83-A210-6940-8353-FE136BE74C05}" destId="{0004B313-F2DE-4040-ADE5-C56A935AB5CC}" srcOrd="11" destOrd="0" presId="urn:microsoft.com/office/officeart/2005/8/layout/process1"/>
    <dgm:cxn modelId="{F9935217-9CB5-3C48-9057-F20859FEFC52}" type="presParOf" srcId="{0004B313-F2DE-4040-ADE5-C56A935AB5CC}" destId="{E881968A-77E3-EC45-A758-7098B7FC325F}" srcOrd="0" destOrd="0" presId="urn:microsoft.com/office/officeart/2005/8/layout/process1"/>
    <dgm:cxn modelId="{046FD612-B159-3D4D-8DCB-0C6B8B20948A}" type="presParOf" srcId="{B7439D83-A210-6940-8353-FE136BE74C05}" destId="{F0E8048D-8CFF-2748-ABF4-454514806721}" srcOrd="12" destOrd="0" presId="urn:microsoft.com/office/officeart/2005/8/layout/process1"/>
    <dgm:cxn modelId="{3FB4C1C0-6EED-1645-A574-117A5D7601E2}" type="presParOf" srcId="{B7439D83-A210-6940-8353-FE136BE74C05}" destId="{1C19A788-D1CC-8E45-85C6-47DAC41E4486}" srcOrd="13" destOrd="0" presId="urn:microsoft.com/office/officeart/2005/8/layout/process1"/>
    <dgm:cxn modelId="{C7E73544-E014-4345-AD44-ED61C9D5CACA}" type="presParOf" srcId="{1C19A788-D1CC-8E45-85C6-47DAC41E4486}" destId="{A2B27A77-2204-BF43-B5EF-A58D5C86EA89}" srcOrd="0" destOrd="0" presId="urn:microsoft.com/office/officeart/2005/8/layout/process1"/>
    <dgm:cxn modelId="{174D68FE-EB51-9743-96D4-470859159497}" type="presParOf" srcId="{B7439D83-A210-6940-8353-FE136BE74C05}" destId="{A80D6D8F-8E58-0341-8BA7-6D8170E14A76}" srcOrd="1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63AA1B-26CF-E74B-88EF-0CCBD55A145B}">
      <dsp:nvSpPr>
        <dsp:cNvPr id="0" name=""/>
        <dsp:cNvSpPr/>
      </dsp:nvSpPr>
      <dsp:spPr>
        <a:xfrm>
          <a:off x="3125" y="2452578"/>
          <a:ext cx="846087" cy="5076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Nebula	</a:t>
          </a:r>
          <a:endParaRPr lang="en-US" sz="1300" kern="1200" dirty="0"/>
        </a:p>
      </dsp:txBody>
      <dsp:txXfrm>
        <a:off x="17994" y="2467447"/>
        <a:ext cx="816349" cy="477914"/>
      </dsp:txXfrm>
    </dsp:sp>
    <dsp:sp modelId="{92CE5FB2-7DFC-1943-A693-2A7037AC9960}">
      <dsp:nvSpPr>
        <dsp:cNvPr id="0" name=""/>
        <dsp:cNvSpPr/>
      </dsp:nvSpPr>
      <dsp:spPr>
        <a:xfrm>
          <a:off x="933822" y="2601490"/>
          <a:ext cx="179370" cy="2098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>
        <a:off x="933822" y="2643456"/>
        <a:ext cx="125559" cy="125897"/>
      </dsp:txXfrm>
    </dsp:sp>
    <dsp:sp modelId="{C070CDDC-ABA9-A642-B3FF-6E68842E334D}">
      <dsp:nvSpPr>
        <dsp:cNvPr id="0" name=""/>
        <dsp:cNvSpPr/>
      </dsp:nvSpPr>
      <dsp:spPr>
        <a:xfrm>
          <a:off x="1187648" y="2452578"/>
          <a:ext cx="846087" cy="5076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Star</a:t>
          </a:r>
          <a:endParaRPr lang="en-US" sz="1300" kern="1200" dirty="0"/>
        </a:p>
      </dsp:txBody>
      <dsp:txXfrm>
        <a:off x="1202517" y="2467447"/>
        <a:ext cx="816349" cy="477914"/>
      </dsp:txXfrm>
    </dsp:sp>
    <dsp:sp modelId="{A0394BAA-58A3-7249-953E-0F0D7CC3A6C0}">
      <dsp:nvSpPr>
        <dsp:cNvPr id="0" name=""/>
        <dsp:cNvSpPr/>
      </dsp:nvSpPr>
      <dsp:spPr>
        <a:xfrm>
          <a:off x="2118345" y="2601490"/>
          <a:ext cx="179370" cy="2098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>
        <a:off x="2118345" y="2643456"/>
        <a:ext cx="125559" cy="125897"/>
      </dsp:txXfrm>
    </dsp:sp>
    <dsp:sp modelId="{3C424D50-AE6B-FE4E-8425-C308016DA9EF}">
      <dsp:nvSpPr>
        <dsp:cNvPr id="0" name=""/>
        <dsp:cNvSpPr/>
      </dsp:nvSpPr>
      <dsp:spPr>
        <a:xfrm>
          <a:off x="2372171" y="2452578"/>
          <a:ext cx="846087" cy="5076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Red Giant</a:t>
          </a:r>
          <a:endParaRPr lang="en-US" sz="1300" kern="1200" dirty="0"/>
        </a:p>
      </dsp:txBody>
      <dsp:txXfrm>
        <a:off x="2387040" y="2467447"/>
        <a:ext cx="816349" cy="477914"/>
      </dsp:txXfrm>
    </dsp:sp>
    <dsp:sp modelId="{EB0C095C-2396-D143-AE2C-73FC99B70834}">
      <dsp:nvSpPr>
        <dsp:cNvPr id="0" name=""/>
        <dsp:cNvSpPr/>
      </dsp:nvSpPr>
      <dsp:spPr>
        <a:xfrm>
          <a:off x="3302868" y="2601490"/>
          <a:ext cx="179370" cy="2098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>
        <a:off x="3302868" y="2643456"/>
        <a:ext cx="125559" cy="125897"/>
      </dsp:txXfrm>
    </dsp:sp>
    <dsp:sp modelId="{C466D258-6B87-544C-97F2-56CFFD6D89EF}">
      <dsp:nvSpPr>
        <dsp:cNvPr id="0" name=""/>
        <dsp:cNvSpPr/>
      </dsp:nvSpPr>
      <dsp:spPr>
        <a:xfrm>
          <a:off x="3556694" y="2452578"/>
          <a:ext cx="846087" cy="5076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Red dwarf</a:t>
          </a:r>
          <a:endParaRPr lang="en-US" sz="1300" kern="1200" dirty="0"/>
        </a:p>
      </dsp:txBody>
      <dsp:txXfrm>
        <a:off x="3571563" y="2467447"/>
        <a:ext cx="816349" cy="477914"/>
      </dsp:txXfrm>
    </dsp:sp>
    <dsp:sp modelId="{762D035A-15A9-6B40-AC82-F4FF6A442DAA}">
      <dsp:nvSpPr>
        <dsp:cNvPr id="0" name=""/>
        <dsp:cNvSpPr/>
      </dsp:nvSpPr>
      <dsp:spPr>
        <a:xfrm>
          <a:off x="4487391" y="2601490"/>
          <a:ext cx="179370" cy="2098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>
        <a:off x="4487391" y="2643456"/>
        <a:ext cx="125559" cy="125897"/>
      </dsp:txXfrm>
    </dsp:sp>
    <dsp:sp modelId="{204C4600-3D55-DE48-9623-F56B19748098}">
      <dsp:nvSpPr>
        <dsp:cNvPr id="0" name=""/>
        <dsp:cNvSpPr/>
      </dsp:nvSpPr>
      <dsp:spPr>
        <a:xfrm>
          <a:off x="4741217" y="2452578"/>
          <a:ext cx="846087" cy="5076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White dwarf</a:t>
          </a:r>
          <a:endParaRPr lang="en-US" sz="1300" kern="1200" dirty="0"/>
        </a:p>
      </dsp:txBody>
      <dsp:txXfrm>
        <a:off x="4756086" y="2467447"/>
        <a:ext cx="816349" cy="477914"/>
      </dsp:txXfrm>
    </dsp:sp>
    <dsp:sp modelId="{9445D111-A6F6-EC4F-9F84-26F3BC38E2EA}">
      <dsp:nvSpPr>
        <dsp:cNvPr id="0" name=""/>
        <dsp:cNvSpPr/>
      </dsp:nvSpPr>
      <dsp:spPr>
        <a:xfrm>
          <a:off x="5671914" y="2601490"/>
          <a:ext cx="179370" cy="2098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>
        <a:off x="5671914" y="2643456"/>
        <a:ext cx="125559" cy="125897"/>
      </dsp:txXfrm>
    </dsp:sp>
    <dsp:sp modelId="{6B66EE3A-A020-1D4C-A246-F457B03C59A6}">
      <dsp:nvSpPr>
        <dsp:cNvPr id="0" name=""/>
        <dsp:cNvSpPr/>
      </dsp:nvSpPr>
      <dsp:spPr>
        <a:xfrm>
          <a:off x="5925740" y="2452578"/>
          <a:ext cx="846087" cy="5076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Supernova</a:t>
          </a:r>
          <a:endParaRPr lang="en-US" sz="1300" kern="1200" dirty="0"/>
        </a:p>
      </dsp:txBody>
      <dsp:txXfrm>
        <a:off x="5940609" y="2467447"/>
        <a:ext cx="816349" cy="477914"/>
      </dsp:txXfrm>
    </dsp:sp>
    <dsp:sp modelId="{0004B313-F2DE-4040-ADE5-C56A935AB5CC}">
      <dsp:nvSpPr>
        <dsp:cNvPr id="0" name=""/>
        <dsp:cNvSpPr/>
      </dsp:nvSpPr>
      <dsp:spPr>
        <a:xfrm>
          <a:off x="6856437" y="2601490"/>
          <a:ext cx="179370" cy="2098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>
        <a:off x="6856437" y="2643456"/>
        <a:ext cx="125559" cy="125897"/>
      </dsp:txXfrm>
    </dsp:sp>
    <dsp:sp modelId="{F0E8048D-8CFF-2748-ABF4-454514806721}">
      <dsp:nvSpPr>
        <dsp:cNvPr id="0" name=""/>
        <dsp:cNvSpPr/>
      </dsp:nvSpPr>
      <dsp:spPr>
        <a:xfrm>
          <a:off x="7110263" y="2452578"/>
          <a:ext cx="846087" cy="5076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Neutron Star</a:t>
          </a:r>
          <a:endParaRPr lang="en-US" sz="1300" kern="1200" dirty="0"/>
        </a:p>
      </dsp:txBody>
      <dsp:txXfrm>
        <a:off x="7125132" y="2467447"/>
        <a:ext cx="816349" cy="477914"/>
      </dsp:txXfrm>
    </dsp:sp>
    <dsp:sp modelId="{1C19A788-D1CC-8E45-85C6-47DAC41E4486}">
      <dsp:nvSpPr>
        <dsp:cNvPr id="0" name=""/>
        <dsp:cNvSpPr/>
      </dsp:nvSpPr>
      <dsp:spPr>
        <a:xfrm>
          <a:off x="8040960" y="2601490"/>
          <a:ext cx="179370" cy="2098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>
        <a:off x="8040960" y="2643456"/>
        <a:ext cx="125559" cy="125897"/>
      </dsp:txXfrm>
    </dsp:sp>
    <dsp:sp modelId="{A80D6D8F-8E58-0341-8BA7-6D8170E14A76}">
      <dsp:nvSpPr>
        <dsp:cNvPr id="0" name=""/>
        <dsp:cNvSpPr/>
      </dsp:nvSpPr>
      <dsp:spPr>
        <a:xfrm>
          <a:off x="8294786" y="2452578"/>
          <a:ext cx="846087" cy="5076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Black Holes</a:t>
          </a:r>
          <a:endParaRPr lang="en-US" sz="1300" kern="1200" dirty="0"/>
        </a:p>
      </dsp:txBody>
      <dsp:txXfrm>
        <a:off x="8309655" y="2467447"/>
        <a:ext cx="816349" cy="4779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B5829E91-58C1-5842-BDB2-158E712105DD}" type="datetimeFigureOut">
              <a:rPr lang="en-US" smtClean="0"/>
              <a:t>3/21/12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6246-E34C-5B4F-9CD6-6500C56A6C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29E91-58C1-5842-BDB2-158E712105DD}" type="datetimeFigureOut">
              <a:rPr lang="en-US" smtClean="0"/>
              <a:t>3/21/12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6246-E34C-5B4F-9CD6-6500C56A6C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29E91-58C1-5842-BDB2-158E712105DD}" type="datetimeFigureOut">
              <a:rPr lang="en-US" smtClean="0"/>
              <a:t>3/21/12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6246-E34C-5B4F-9CD6-6500C56A6C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29E91-58C1-5842-BDB2-158E712105DD}" type="datetimeFigureOut">
              <a:rPr lang="en-US" smtClean="0"/>
              <a:t>3/21/12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6246-E34C-5B4F-9CD6-6500C56A6CAA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29E91-58C1-5842-BDB2-158E712105DD}" type="datetimeFigureOut">
              <a:rPr lang="en-US" smtClean="0"/>
              <a:t>3/21/12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6246-E34C-5B4F-9CD6-6500C56A6CA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29E91-58C1-5842-BDB2-158E712105DD}" type="datetimeFigureOut">
              <a:rPr lang="en-US" smtClean="0"/>
              <a:t>3/21/12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6246-E34C-5B4F-9CD6-6500C56A6CAA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29E91-58C1-5842-BDB2-158E712105DD}" type="datetimeFigureOut">
              <a:rPr lang="en-US" smtClean="0"/>
              <a:t>3/21/12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6246-E34C-5B4F-9CD6-6500C56A6C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29E91-58C1-5842-BDB2-158E712105DD}" type="datetimeFigureOut">
              <a:rPr lang="en-US" smtClean="0"/>
              <a:t>3/21/12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6246-E34C-5B4F-9CD6-6500C56A6CA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29E91-58C1-5842-BDB2-158E712105DD}" type="datetimeFigureOut">
              <a:rPr lang="en-US" smtClean="0"/>
              <a:t>3/21/12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6246-E34C-5B4F-9CD6-6500C56A6C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29E91-58C1-5842-BDB2-158E712105DD}" type="datetimeFigureOut">
              <a:rPr lang="en-US" smtClean="0"/>
              <a:t>3/21/12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6246-E34C-5B4F-9CD6-6500C56A6CA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29E91-58C1-5842-BDB2-158E712105DD}" type="datetimeFigureOut">
              <a:rPr lang="en-US" smtClean="0"/>
              <a:t>3/21/12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6246-E34C-5B4F-9CD6-6500C56A6C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5829E91-58C1-5842-BDB2-158E712105DD}" type="datetimeFigureOut">
              <a:rPr lang="en-US" smtClean="0"/>
              <a:t>3/21/12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A7636246-E34C-5B4F-9CD6-6500C56A6CA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.bucknell.edu/physics/astronomy/as102-spr00/web_pages/web8.html" TargetMode="External"/><Relationship Id="rId4" Type="http://schemas.openxmlformats.org/officeDocument/2006/relationships/hyperlink" Target="http://chandra.harvard.edu/edu/formal/stellar_ev/stellar_ev_flash.html" TargetMode="External"/><Relationship Id="rId5" Type="http://schemas.openxmlformats.org/officeDocument/2006/relationships/hyperlink" Target="http://imagine.gsfc.nasa.gov/Images/science/hubble_m4wd.jpg" TargetMode="External"/><Relationship Id="rId6" Type="http://schemas.openxmlformats.org/officeDocument/2006/relationships/hyperlink" Target="http://www.brighthub.com/science/space/articles/7995.aspx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telescope.org/pparc/res8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White Dwarf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Hope </a:t>
            </a:r>
            <a:r>
              <a:rPr lang="en-US" dirty="0" err="1" smtClean="0"/>
              <a:t>Alridge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12658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General Cycle of a Star</a:t>
            </a: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86364951"/>
              </p:ext>
            </p:extLst>
          </p:nvPr>
        </p:nvGraphicFramePr>
        <p:xfrm>
          <a:off x="0" y="1417638"/>
          <a:ext cx="9144000" cy="54128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00191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85138"/>
            <a:ext cx="8229600" cy="2529039"/>
          </a:xfrm>
        </p:spPr>
        <p:txBody>
          <a:bodyPr>
            <a:normAutofit/>
          </a:bodyPr>
          <a:lstStyle/>
          <a:p>
            <a:r>
              <a:rPr lang="en-US" dirty="0" smtClean="0"/>
              <a:t>A Closer Look At….</a:t>
            </a:r>
            <a:br>
              <a:rPr lang="en-US" dirty="0" smtClean="0"/>
            </a:br>
            <a:r>
              <a:rPr lang="en-US" dirty="0" smtClean="0"/>
              <a:t>White Dwarf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76321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64946"/>
            <a:ext cx="8229600" cy="2238469"/>
          </a:xfrm>
        </p:spPr>
        <p:txBody>
          <a:bodyPr/>
          <a:lstStyle/>
          <a:p>
            <a:r>
              <a:rPr lang="en-US" dirty="0" smtClean="0"/>
              <a:t>Here Are Some Pictures…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8854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4170" b="4170"/>
          <a:stretch>
            <a:fillRect/>
          </a:stretch>
        </p:blipFill>
        <p:spPr>
          <a:xfrm>
            <a:off x="-1" y="0"/>
            <a:ext cx="9157491" cy="6858000"/>
          </a:xfrm>
        </p:spPr>
      </p:pic>
    </p:spTree>
    <p:extLst>
      <p:ext uri="{BB962C8B-B14F-4D97-AF65-F5344CB8AC3E}">
        <p14:creationId xmlns:p14="http://schemas.microsoft.com/office/powerpoint/2010/main" val="7866403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3254" b="13254"/>
          <a:stretch>
            <a:fillRect/>
          </a:stretch>
        </p:blipFill>
        <p:spPr>
          <a:xfrm>
            <a:off x="0" y="1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7656311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White Dwarfs are the remains of dead stars, the size that of the Earth and mass comparable to the Sun. </a:t>
            </a:r>
          </a:p>
          <a:p>
            <a:r>
              <a:rPr lang="en-US" dirty="0" smtClean="0"/>
              <a:t>White Dwarfs are so dense that about a teaspoon full of white dwarf matter would weight 5.5 tons on our planet, Earth. </a:t>
            </a:r>
          </a:p>
          <a:p>
            <a:r>
              <a:rPr lang="en-US" dirty="0" smtClean="0"/>
              <a:t>White Dwarfs are composed of hydrogen on the outer shell. Contains heavier elements, like Carbon.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5591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Gravities’ Role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White Dwarfs have low volume and high mass, which makes these stars extremely dense. The gravity balancing the outwards force in these stars is the “electron degeneracy pressure”.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90638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Bibliography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000" dirty="0" smtClean="0">
                <a:hlinkClick r:id="rId2"/>
              </a:rPr>
              <a:t>http://www.telescope.org/pparc/res8.html</a:t>
            </a:r>
            <a:endParaRPr lang="en-US" sz="1000" dirty="0" smtClean="0"/>
          </a:p>
          <a:p>
            <a:r>
              <a:rPr lang="en-US" sz="1000" dirty="0" smtClean="0">
                <a:hlinkClick r:id="rId3"/>
              </a:rPr>
              <a:t>http://www.eg.bucknell.edu/physics/astronomy/as102-spr00/web_pages/web8.html</a:t>
            </a:r>
            <a:endParaRPr lang="en-US" sz="1000" dirty="0" smtClean="0"/>
          </a:p>
          <a:p>
            <a:r>
              <a:rPr lang="en-US" sz="1000" dirty="0" smtClean="0">
                <a:hlinkClick r:id="rId4"/>
              </a:rPr>
              <a:t>http://chandra.harvard.edu/edu/formal/stellar_ev/stellar_ev_flash.html</a:t>
            </a:r>
            <a:endParaRPr lang="en-US" sz="1000" dirty="0" smtClean="0"/>
          </a:p>
          <a:p>
            <a:r>
              <a:rPr lang="en-US" sz="1000" dirty="0" smtClean="0">
                <a:hlinkClick r:id="rId5"/>
              </a:rPr>
              <a:t>http://imagine.gsfc.nasa.gov/Images/science/hubble_m4wd.jpg</a:t>
            </a:r>
            <a:endParaRPr lang="en-US" sz="1000" dirty="0" smtClean="0"/>
          </a:p>
          <a:p>
            <a:r>
              <a:rPr lang="en-US" sz="1000" dirty="0" smtClean="0">
                <a:hlinkClick r:id="rId6"/>
              </a:rPr>
              <a:t>http://www.brighthub.com/science/space/articles/7995.aspx</a:t>
            </a:r>
            <a:endParaRPr lang="en-US" sz="1000" dirty="0" smtClean="0"/>
          </a:p>
          <a:p>
            <a:endParaRPr lang="en-US" sz="1000" dirty="0" smtClean="0"/>
          </a:p>
          <a:p>
            <a:pPr marL="0" indent="0">
              <a:buNone/>
            </a:pPr>
            <a:endParaRPr lang="en-US" sz="1000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411992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uture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Black 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Couture.thmx</Template>
  <TotalTime>26</TotalTime>
  <Words>207</Words>
  <Application>Microsoft Macintosh PowerPoint</Application>
  <PresentationFormat>On-screen Show (4:3)</PresentationFormat>
  <Paragraphs>28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Couture</vt:lpstr>
      <vt:lpstr>White Dwarf</vt:lpstr>
      <vt:lpstr>The General Cycle of a Star</vt:lpstr>
      <vt:lpstr>A Closer Look At…. White Dwarf</vt:lpstr>
      <vt:lpstr>Here Are Some Pictures…</vt:lpstr>
      <vt:lpstr>PowerPoint Presentation</vt:lpstr>
      <vt:lpstr>PowerPoint Presentation</vt:lpstr>
      <vt:lpstr>General Facts</vt:lpstr>
      <vt:lpstr>Gravities’ Role</vt:lpstr>
      <vt:lpstr>Bibliography </vt:lpstr>
    </vt:vector>
  </TitlesOfParts>
  <Company>ICSD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White Dwarf</dc:title>
  <dc:creator>Information Technology</dc:creator>
  <cp:lastModifiedBy>Information Technology</cp:lastModifiedBy>
  <cp:revision>3</cp:revision>
  <dcterms:created xsi:type="dcterms:W3CDTF">2012-03-21T13:54:42Z</dcterms:created>
  <dcterms:modified xsi:type="dcterms:W3CDTF">2012-03-21T14:20:56Z</dcterms:modified>
</cp:coreProperties>
</file>